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2" r:id="rId2"/>
    <p:sldId id="263" r:id="rId3"/>
    <p:sldId id="257" r:id="rId4"/>
    <p:sldId id="264" r:id="rId5"/>
    <p:sldId id="268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9" r:id="rId16"/>
    <p:sldId id="280" r:id="rId17"/>
    <p:sldId id="270" r:id="rId18"/>
    <p:sldId id="258" r:id="rId19"/>
    <p:sldId id="259" r:id="rId20"/>
    <p:sldId id="267" r:id="rId21"/>
    <p:sldId id="266" r:id="rId22"/>
    <p:sldId id="265" r:id="rId23"/>
    <p:sldId id="260" r:id="rId24"/>
    <p:sldId id="261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87675-EFB6-4F33-B86C-B92CADE7D80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366A57-9CB0-44F0-9114-262ABF2B98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A0D70-9FF8-4264-9B6A-8F04C9BB46A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A0D70-9FF8-4264-9B6A-8F04C9BB46A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A0D70-9FF8-4264-9B6A-8F04C9BB46A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A0D70-9FF8-4264-9B6A-8F04C9BB46A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366A57-9CB0-44F0-9114-262ABF2B98B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5A02D-489A-4BD9-B196-93F28B4F6722}" type="datetimeFigureOut">
              <a:rPr lang="en-US" smtClean="0"/>
              <a:pPr/>
              <a:t>5/1/2012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4F77D-5ED8-49CB-8F92-B7921F8057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dirty="0" smtClean="0"/>
              <a:t>	Tin soldiers and Nixon coming,</a:t>
            </a:r>
            <a:br>
              <a:rPr lang="en-US" dirty="0" smtClean="0"/>
            </a:br>
            <a:r>
              <a:rPr lang="en-US" dirty="0" smtClean="0"/>
              <a:t>We're finally on our own.</a:t>
            </a:r>
            <a:br>
              <a:rPr lang="en-US" dirty="0" smtClean="0"/>
            </a:br>
            <a:r>
              <a:rPr lang="en-US" dirty="0" smtClean="0"/>
              <a:t>This summer I hear the drumming,</a:t>
            </a:r>
            <a:br>
              <a:rPr lang="en-US" dirty="0" smtClean="0"/>
            </a:br>
            <a:r>
              <a:rPr lang="en-US" dirty="0" smtClean="0"/>
              <a:t>Four dead in Ohio.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Gotta</a:t>
            </a:r>
            <a:r>
              <a:rPr lang="en-US" dirty="0" smtClean="0"/>
              <a:t> get down to it</a:t>
            </a:r>
            <a:br>
              <a:rPr lang="en-US" dirty="0" smtClean="0"/>
            </a:br>
            <a:r>
              <a:rPr lang="en-US" dirty="0" smtClean="0"/>
              <a:t>Soldiers are cutting us down</a:t>
            </a:r>
            <a:br>
              <a:rPr lang="en-US" dirty="0" smtClean="0"/>
            </a:br>
            <a:r>
              <a:rPr lang="en-US" dirty="0" smtClean="0"/>
              <a:t>Should have been done long ago.</a:t>
            </a:r>
            <a:br>
              <a:rPr lang="en-US" dirty="0" smtClean="0"/>
            </a:br>
            <a:r>
              <a:rPr lang="en-US" dirty="0" smtClean="0"/>
              <a:t>What if you knew her</a:t>
            </a:r>
            <a:br>
              <a:rPr lang="en-US" dirty="0" smtClean="0"/>
            </a:br>
            <a:r>
              <a:rPr lang="en-US" dirty="0" smtClean="0"/>
              <a:t>And found her dead on the ground</a:t>
            </a:r>
            <a:br>
              <a:rPr lang="en-US" dirty="0" smtClean="0"/>
            </a:br>
            <a:r>
              <a:rPr lang="en-US" dirty="0" smtClean="0"/>
              <a:t>How can you run when you know?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of Love</a:t>
            </a:r>
            <a:endParaRPr lang="en-US" dirty="0"/>
          </a:p>
        </p:txBody>
      </p:sp>
      <p:pic>
        <p:nvPicPr>
          <p:cNvPr id="4" name="Content Placeholder 3" descr="summeroflov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447800"/>
            <a:ext cx="3705225" cy="2993822"/>
          </a:xfrm>
        </p:spPr>
      </p:pic>
      <p:pic>
        <p:nvPicPr>
          <p:cNvPr id="5" name="Picture 4" descr="summeroflove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3200400"/>
            <a:ext cx="4760023" cy="2829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of Love</a:t>
            </a:r>
            <a:endParaRPr lang="en-US" dirty="0"/>
          </a:p>
        </p:txBody>
      </p:sp>
      <p:pic>
        <p:nvPicPr>
          <p:cNvPr id="4" name="Content Placeholder 3" descr="summeroflove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295400"/>
            <a:ext cx="4800600" cy="3058034"/>
          </a:xfrm>
        </p:spPr>
      </p:pic>
      <p:pic>
        <p:nvPicPr>
          <p:cNvPr id="5" name="Picture 4" descr="summeroflove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4114800"/>
            <a:ext cx="3819525" cy="2433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of Love</a:t>
            </a:r>
            <a:endParaRPr lang="en-US" dirty="0"/>
          </a:p>
        </p:txBody>
      </p:sp>
      <p:pic>
        <p:nvPicPr>
          <p:cNvPr id="4" name="Content Placeholder 3" descr="summeroflove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19200"/>
            <a:ext cx="4460146" cy="4191000"/>
          </a:xfrm>
        </p:spPr>
      </p:pic>
      <p:pic>
        <p:nvPicPr>
          <p:cNvPr id="7" name="Picture 6" descr="summeroflove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0" y="1295400"/>
            <a:ext cx="2598000" cy="33327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0200" y="58674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Grateful Dead</a:t>
            </a:r>
            <a:endParaRPr lang="en-US" sz="2800" dirty="0"/>
          </a:p>
        </p:txBody>
      </p:sp>
      <p:pic>
        <p:nvPicPr>
          <p:cNvPr id="9" name="Picture 8" descr="stealyourfa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48400" y="4772025"/>
            <a:ext cx="2190750" cy="2085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of Love</a:t>
            </a:r>
            <a:endParaRPr lang="en-US" dirty="0"/>
          </a:p>
        </p:txBody>
      </p:sp>
      <p:pic>
        <p:nvPicPr>
          <p:cNvPr id="6" name="Content Placeholder 5" descr="summeroflove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295400"/>
            <a:ext cx="3962400" cy="52628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Cartman</a:t>
            </a:r>
            <a:r>
              <a:rPr lang="en-US" dirty="0" smtClean="0"/>
              <a:t> Disapproves</a:t>
            </a:r>
            <a:endParaRPr lang="en-US" dirty="0"/>
          </a:p>
        </p:txBody>
      </p:sp>
      <p:pic>
        <p:nvPicPr>
          <p:cNvPr id="4" name="Content Placeholder 3" descr="cartmanhippi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6669741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jeffersonairplan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00200"/>
            <a:ext cx="3276600" cy="3276600"/>
          </a:xfrm>
        </p:spPr>
      </p:pic>
      <p:pic>
        <p:nvPicPr>
          <p:cNvPr id="5" name="Picture 4" descr="jeffersonairplan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43400" y="4218071"/>
            <a:ext cx="3962400" cy="21636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4400" y="144780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Jefferson Airplane</a:t>
            </a:r>
          </a:p>
          <a:p>
            <a:endParaRPr lang="en-US" sz="2400" dirty="0" smtClean="0"/>
          </a:p>
          <a:p>
            <a:r>
              <a:rPr lang="en-US" sz="2400" dirty="0" smtClean="0"/>
              <a:t>“Somebody to Love”</a:t>
            </a:r>
          </a:p>
          <a:p>
            <a:endParaRPr lang="en-US" sz="2400" dirty="0" smtClean="0"/>
          </a:p>
          <a:p>
            <a:r>
              <a:rPr lang="en-US" sz="2400" dirty="0" smtClean="0"/>
              <a:t>Released in 1966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earandloath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533400"/>
            <a:ext cx="6002125" cy="4495800"/>
          </a:xfrm>
        </p:spPr>
      </p:pic>
      <p:pic>
        <p:nvPicPr>
          <p:cNvPr id="5" name="Picture 4" descr="fearandloathing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4" y="2971800"/>
            <a:ext cx="2366946" cy="3695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1966    </a:t>
            </a:r>
            <a:endParaRPr lang="en-US" dirty="0"/>
          </a:p>
        </p:txBody>
      </p:sp>
      <p:pic>
        <p:nvPicPr>
          <p:cNvPr id="4" name="Content Placeholder 3" descr="wtc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14800" y="3810000"/>
            <a:ext cx="4611008" cy="2590800"/>
          </a:xfrm>
        </p:spPr>
      </p:pic>
      <p:pic>
        <p:nvPicPr>
          <p:cNvPr id="5" name="Picture 4" descr="smallworld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1371600"/>
            <a:ext cx="2400300" cy="1905000"/>
          </a:xfrm>
          <a:prstGeom prst="rect">
            <a:avLst/>
          </a:prstGeom>
        </p:spPr>
      </p:pic>
      <p:pic>
        <p:nvPicPr>
          <p:cNvPr id="6" name="Picture 5" descr="smallworld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60800" y="1371600"/>
            <a:ext cx="2540000" cy="1905000"/>
          </a:xfrm>
          <a:prstGeom prst="rect">
            <a:avLst/>
          </a:prstGeom>
        </p:spPr>
      </p:pic>
      <p:pic>
        <p:nvPicPr>
          <p:cNvPr id="7" name="Picture 6" descr="arizona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914400"/>
            <a:ext cx="1981200" cy="2486211"/>
          </a:xfrm>
          <a:prstGeom prst="rect">
            <a:avLst/>
          </a:prstGeom>
        </p:spPr>
      </p:pic>
      <p:pic>
        <p:nvPicPr>
          <p:cNvPr id="8" name="Picture 7" descr="gatewayarch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9600" y="3886200"/>
            <a:ext cx="3218299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21. Pentagon Papers Published</a:t>
            </a:r>
            <a:endParaRPr lang="en-US" dirty="0"/>
          </a:p>
        </p:txBody>
      </p:sp>
      <p:pic>
        <p:nvPicPr>
          <p:cNvPr id="4" name="Content Placeholder 3" descr="pentpapers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1" y="1106466"/>
            <a:ext cx="3904698" cy="3084534"/>
          </a:xfrm>
        </p:spPr>
      </p:pic>
      <p:pic>
        <p:nvPicPr>
          <p:cNvPr id="5" name="Picture 4" descr="pentpaper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447800"/>
            <a:ext cx="1743075" cy="2619375"/>
          </a:xfrm>
          <a:prstGeom prst="rect">
            <a:avLst/>
          </a:prstGeom>
        </p:spPr>
      </p:pic>
      <p:pic>
        <p:nvPicPr>
          <p:cNvPr id="6" name="Picture 5" descr="pentpapers3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29400" y="1423696"/>
            <a:ext cx="1986517" cy="26149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" y="4495800"/>
            <a:ext cx="8839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New York Times publishes the classified government history of the Vietnam War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Nixon unsuccessfully tries to block publication; Supreme Court rules against Nixon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Reveals that previous government and military leaders had lied to Congress and the American people about events before and during the War.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22. Paris Peace Accords</a:t>
            </a:r>
            <a:endParaRPr lang="en-US" dirty="0"/>
          </a:p>
        </p:txBody>
      </p:sp>
      <p:pic>
        <p:nvPicPr>
          <p:cNvPr id="4" name="Content Placeholder 3" descr="parispea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174819"/>
            <a:ext cx="2362200" cy="3608195"/>
          </a:xfrm>
        </p:spPr>
      </p:pic>
      <p:pic>
        <p:nvPicPr>
          <p:cNvPr id="5" name="Picture 4" descr="parispeac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2057400"/>
            <a:ext cx="2971800" cy="2021261"/>
          </a:xfrm>
          <a:prstGeom prst="rect">
            <a:avLst/>
          </a:prstGeom>
        </p:spPr>
      </p:pic>
      <p:pic>
        <p:nvPicPr>
          <p:cNvPr id="6" name="Picture 5" descr="vietnamhom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1219200"/>
            <a:ext cx="2904819" cy="22153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4648200"/>
            <a:ext cx="8305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Jan 1973: America, North Vietnam, South Vietnam sign cease fire agreement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South Vietnam to remain anticommunist until a free election can be held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North and South Vietnam continue to fight but American troops start returning home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Gotta</a:t>
            </a:r>
            <a:r>
              <a:rPr lang="en-US" dirty="0" smtClean="0"/>
              <a:t> get down to it</a:t>
            </a:r>
            <a:br>
              <a:rPr lang="en-US" dirty="0" smtClean="0"/>
            </a:br>
            <a:r>
              <a:rPr lang="en-US" dirty="0" smtClean="0"/>
              <a:t>Soldiers are cutting us down</a:t>
            </a:r>
            <a:br>
              <a:rPr lang="en-US" dirty="0" smtClean="0"/>
            </a:br>
            <a:r>
              <a:rPr lang="en-US" dirty="0" smtClean="0"/>
              <a:t>Should have been done long ago.</a:t>
            </a:r>
            <a:br>
              <a:rPr lang="en-US" dirty="0" smtClean="0"/>
            </a:br>
            <a:r>
              <a:rPr lang="en-US" dirty="0" smtClean="0"/>
              <a:t>What if you knew her</a:t>
            </a:r>
            <a:br>
              <a:rPr lang="en-US" dirty="0" smtClean="0"/>
            </a:br>
            <a:r>
              <a:rPr lang="en-US" dirty="0" smtClean="0"/>
              <a:t>And found her dead on the ground</a:t>
            </a:r>
            <a:br>
              <a:rPr lang="en-US" dirty="0" smtClean="0"/>
            </a:br>
            <a:r>
              <a:rPr lang="en-US" dirty="0" smtClean="0"/>
              <a:t>How can you run when you know?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Tin soldiers and Nixon coming,</a:t>
            </a:r>
            <a:br>
              <a:rPr lang="en-US" dirty="0" smtClean="0"/>
            </a:br>
            <a:r>
              <a:rPr lang="en-US" dirty="0" smtClean="0"/>
              <a:t>We're finally on our own.</a:t>
            </a:r>
            <a:br>
              <a:rPr lang="en-US" dirty="0" smtClean="0"/>
            </a:br>
            <a:r>
              <a:rPr lang="en-US" dirty="0" smtClean="0"/>
              <a:t>This summer I hear the drumming,</a:t>
            </a:r>
            <a:br>
              <a:rPr lang="en-US" dirty="0" smtClean="0"/>
            </a:br>
            <a:r>
              <a:rPr lang="en-US" dirty="0" smtClean="0"/>
              <a:t>Four dead in Ohio.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23. War Powers Act</a:t>
            </a:r>
            <a:endParaRPr lang="en-US" dirty="0"/>
          </a:p>
        </p:txBody>
      </p:sp>
      <p:pic>
        <p:nvPicPr>
          <p:cNvPr id="4" name="Content Placeholder 3" descr="federalse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2209800"/>
            <a:ext cx="3352800" cy="3352800"/>
          </a:xfrm>
        </p:spPr>
      </p:pic>
      <p:sp>
        <p:nvSpPr>
          <p:cNvPr id="5" name="TextBox 4"/>
          <p:cNvSpPr txBox="1"/>
          <p:nvPr/>
        </p:nvSpPr>
        <p:spPr>
          <a:xfrm>
            <a:off x="4876800" y="2057400"/>
            <a:ext cx="396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Article 1, Section 8 of the Constitution:</a:t>
            </a:r>
          </a:p>
          <a:p>
            <a:endParaRPr lang="en-US" sz="2400" dirty="0" smtClean="0"/>
          </a:p>
          <a:p>
            <a:r>
              <a:rPr lang="en-US" sz="2400" dirty="0" smtClean="0"/>
              <a:t>Congress has the power to declare war, raise and support the armed forces, control the war funding 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incident was responsible for the United States sending large numbers of troops to Vietnam? 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23. War Powers Act</a:t>
            </a:r>
            <a:endParaRPr lang="en-US" dirty="0"/>
          </a:p>
        </p:txBody>
      </p:sp>
      <p:pic>
        <p:nvPicPr>
          <p:cNvPr id="4" name="Content Placeholder 3" descr="federalse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2209800"/>
            <a:ext cx="3352800" cy="3352800"/>
          </a:xfrm>
        </p:spPr>
      </p:pic>
      <p:sp>
        <p:nvSpPr>
          <p:cNvPr id="5" name="TextBox 4"/>
          <p:cNvSpPr txBox="1"/>
          <p:nvPr/>
        </p:nvSpPr>
        <p:spPr>
          <a:xfrm>
            <a:off x="4648200" y="1600200"/>
            <a:ext cx="388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Article 1, Section 8 of the Constitution:</a:t>
            </a:r>
          </a:p>
          <a:p>
            <a:endParaRPr lang="en-US" sz="2400" dirty="0" smtClean="0"/>
          </a:p>
          <a:p>
            <a:r>
              <a:rPr lang="en-US" sz="2400" dirty="0" smtClean="0"/>
              <a:t>Congress has the power to declare war, raise and support the armed forces, control the war funding </a:t>
            </a:r>
          </a:p>
          <a:p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1295400"/>
            <a:ext cx="3657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War Powers Act of 1973 declares that: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Only Congress shall have the power to declare war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The President can only commit troops to battle if US is attacked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President can send troops into battle but must seek approval from Congress within 60 days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24. Fall of Saigon</a:t>
            </a:r>
            <a:endParaRPr lang="en-US" dirty="0"/>
          </a:p>
        </p:txBody>
      </p:sp>
      <p:pic>
        <p:nvPicPr>
          <p:cNvPr id="4" name="Content Placeholder 3" descr="fallofsaig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8383" y="1385561"/>
            <a:ext cx="4269817" cy="2805439"/>
          </a:xfrm>
        </p:spPr>
      </p:pic>
      <p:pic>
        <p:nvPicPr>
          <p:cNvPr id="5" name="Picture 4" descr="fallofsaigon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5839" y="1371600"/>
            <a:ext cx="4145279" cy="2819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267200"/>
            <a:ext cx="853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April 1975: Vietcong forces seize control of Saigon, the capital of South Vietnam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President Gerald Ford orders evacuation of all American personnel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Saigon is re-named Ho Chi Minh City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20. Carter Pardons Draft Dodgers</a:t>
            </a:r>
            <a:endParaRPr lang="en-US" dirty="0"/>
          </a:p>
        </p:txBody>
      </p:sp>
      <p:pic>
        <p:nvPicPr>
          <p:cNvPr id="4" name="Content Placeholder 3" descr="carter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295400"/>
            <a:ext cx="2514600" cy="3086100"/>
          </a:xfrm>
        </p:spPr>
      </p:pic>
      <p:pic>
        <p:nvPicPr>
          <p:cNvPr id="5" name="Picture 4" descr="draftpardo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295400"/>
            <a:ext cx="3810000" cy="2766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419600"/>
            <a:ext cx="81534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Many young people had fled to Canada to escape being drafted to Vietnam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Draft evaders were considered criminals and could not return to U.S. soil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On his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day as President, Carter fully pardoned all draft dodgers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An estimated 50,000 draft dodgers chose to remain Canadian even after pardon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caused the Cuban Missile Crisis?</a:t>
            </a:r>
          </a:p>
          <a:p>
            <a:r>
              <a:rPr lang="en-US" dirty="0" smtClean="0"/>
              <a:t>What was the outcome of the Bay of Pigs?</a:t>
            </a:r>
          </a:p>
          <a:p>
            <a:r>
              <a:rPr lang="en-US" dirty="0" smtClean="0"/>
              <a:t>What happened after the fall of Saigon?</a:t>
            </a:r>
          </a:p>
          <a:p>
            <a:r>
              <a:rPr lang="en-US" dirty="0" smtClean="0"/>
              <a:t>What is domino theory?</a:t>
            </a:r>
          </a:p>
          <a:p>
            <a:r>
              <a:rPr lang="en-US" dirty="0" smtClean="0"/>
              <a:t>At which college were four anti-war protesters shot?</a:t>
            </a:r>
          </a:p>
          <a:p>
            <a:r>
              <a:rPr lang="en-US" dirty="0" smtClean="0"/>
              <a:t>What happened at My Lai?</a:t>
            </a:r>
          </a:p>
          <a:p>
            <a:r>
              <a:rPr lang="en-US" dirty="0" smtClean="0"/>
              <a:t>What did the War Powers Act do?</a:t>
            </a:r>
          </a:p>
          <a:p>
            <a:r>
              <a:rPr lang="en-US" dirty="0" smtClean="0"/>
              <a:t>What is the difference between capitalism and communism?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Vietnam wins independence from France</a:t>
            </a:r>
          </a:p>
          <a:p>
            <a:r>
              <a:rPr lang="en-US" dirty="0" smtClean="0"/>
              <a:t>2) Vietnam divided</a:t>
            </a:r>
          </a:p>
          <a:p>
            <a:r>
              <a:rPr lang="en-US" dirty="0" smtClean="0"/>
              <a:t>3) Eisenhower’s Domino Theory</a:t>
            </a:r>
          </a:p>
          <a:p>
            <a:r>
              <a:rPr lang="en-US" dirty="0" smtClean="0"/>
              <a:t>4) Kennedy beats Nixon</a:t>
            </a:r>
          </a:p>
          <a:p>
            <a:r>
              <a:rPr lang="en-US" dirty="0" smtClean="0"/>
              <a:t>5) Bay of Pigs Invasion</a:t>
            </a:r>
          </a:p>
          <a:p>
            <a:r>
              <a:rPr lang="en-US" dirty="0" smtClean="0"/>
              <a:t>6) Berlin Wall built</a:t>
            </a:r>
          </a:p>
          <a:p>
            <a:r>
              <a:rPr lang="en-US" dirty="0" smtClean="0"/>
              <a:t>7) Cuban Missile Crisis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8) Diem assassinated</a:t>
            </a:r>
          </a:p>
          <a:p>
            <a:r>
              <a:rPr lang="en-US" dirty="0" smtClean="0"/>
              <a:t>9) JFK assassinated</a:t>
            </a:r>
          </a:p>
          <a:p>
            <a:r>
              <a:rPr lang="en-US" dirty="0" smtClean="0"/>
              <a:t>10) Gulf of Tonkin Resolution</a:t>
            </a:r>
          </a:p>
          <a:p>
            <a:r>
              <a:rPr lang="en-US" dirty="0" smtClean="0"/>
              <a:t>11) LBJ defeats Goldwater</a:t>
            </a:r>
          </a:p>
          <a:p>
            <a:r>
              <a:rPr lang="en-US" dirty="0" smtClean="0"/>
              <a:t>12) American troops sent to Vietnam</a:t>
            </a:r>
          </a:p>
          <a:p>
            <a:r>
              <a:rPr lang="en-US" dirty="0" smtClean="0"/>
              <a:t>13) The draft expands</a:t>
            </a:r>
          </a:p>
          <a:p>
            <a:r>
              <a:rPr lang="en-US" dirty="0" smtClean="0"/>
              <a:t>14)Antiwar protests begin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15) Congress divided into hawks and doves</a:t>
            </a:r>
          </a:p>
          <a:p>
            <a:r>
              <a:rPr lang="en-US" dirty="0" smtClean="0"/>
              <a:t>16) </a:t>
            </a:r>
            <a:r>
              <a:rPr lang="en-US" dirty="0" err="1" smtClean="0"/>
              <a:t>Tet</a:t>
            </a:r>
            <a:r>
              <a:rPr lang="en-US" dirty="0" smtClean="0"/>
              <a:t> Offensive</a:t>
            </a:r>
          </a:p>
          <a:p>
            <a:r>
              <a:rPr lang="en-US" dirty="0" smtClean="0"/>
              <a:t>17) My Lai Massacre</a:t>
            </a:r>
          </a:p>
          <a:p>
            <a:r>
              <a:rPr lang="en-US" dirty="0" smtClean="0"/>
              <a:t>18) LBJ doesn’t seek reelection</a:t>
            </a:r>
          </a:p>
          <a:p>
            <a:r>
              <a:rPr lang="en-US" dirty="0" smtClean="0"/>
              <a:t>19) Nixon wins in ‘68</a:t>
            </a:r>
          </a:p>
          <a:p>
            <a:r>
              <a:rPr lang="en-US" dirty="0" smtClean="0"/>
              <a:t>20) Violence at Kent State</a:t>
            </a:r>
          </a:p>
          <a:p>
            <a:r>
              <a:rPr lang="en-US" dirty="0" smtClean="0"/>
              <a:t>21) Pentagon Papers released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22) Paris Peace Accords</a:t>
            </a:r>
          </a:p>
          <a:p>
            <a:r>
              <a:rPr lang="en-US" dirty="0" smtClean="0"/>
              <a:t>23) War Powers Act</a:t>
            </a:r>
          </a:p>
          <a:p>
            <a:r>
              <a:rPr lang="en-US" dirty="0" smtClean="0"/>
              <a:t>24) Fall of Saigon</a:t>
            </a:r>
          </a:p>
          <a:p>
            <a:r>
              <a:rPr lang="en-US" dirty="0" smtClean="0"/>
              <a:t>25) Carter pardons draft dodgers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csny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749879"/>
            <a:ext cx="4023360" cy="4041321"/>
          </a:xfrm>
        </p:spPr>
      </p:pic>
      <p:sp>
        <p:nvSpPr>
          <p:cNvPr id="5" name="TextBox 4"/>
          <p:cNvSpPr txBox="1"/>
          <p:nvPr/>
        </p:nvSpPr>
        <p:spPr>
          <a:xfrm>
            <a:off x="5105400" y="1676400"/>
            <a:ext cx="358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Crosby, Stills, Nash &amp; Young</a:t>
            </a:r>
          </a:p>
          <a:p>
            <a:endParaRPr lang="en-US" sz="3600" dirty="0" smtClean="0"/>
          </a:p>
          <a:p>
            <a:r>
              <a:rPr lang="en-US" sz="3600" dirty="0" smtClean="0"/>
              <a:t>“Ohio”</a:t>
            </a:r>
          </a:p>
          <a:p>
            <a:endParaRPr lang="en-US" sz="3600" dirty="0" smtClean="0"/>
          </a:p>
          <a:p>
            <a:r>
              <a:rPr lang="en-US" sz="3600" dirty="0" smtClean="0"/>
              <a:t>Released in 1970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Shootings at Kent State University</a:t>
            </a:r>
            <a:endParaRPr lang="en-US" dirty="0"/>
          </a:p>
        </p:txBody>
      </p:sp>
      <p:pic>
        <p:nvPicPr>
          <p:cNvPr id="4" name="Content Placeholder 3" descr="kentstate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600200"/>
            <a:ext cx="6225588" cy="494094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Domino Theory?</a:t>
            </a:r>
          </a:p>
          <a:p>
            <a:r>
              <a:rPr lang="en-US" dirty="0" smtClean="0"/>
              <a:t>What is the policy that states that the US will not allow other nations to become communist?</a:t>
            </a:r>
          </a:p>
          <a:p>
            <a:r>
              <a:rPr lang="en-US" dirty="0" smtClean="0"/>
              <a:t>Why did LBJ decline to run for reelection in 1968?</a:t>
            </a:r>
          </a:p>
          <a:p>
            <a:r>
              <a:rPr lang="en-US" dirty="0" smtClean="0"/>
              <a:t>What happened at My Lai in 1968?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lightmyfir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752600"/>
            <a:ext cx="3116650" cy="3048001"/>
          </a:xfrm>
        </p:spPr>
      </p:pic>
      <p:pic>
        <p:nvPicPr>
          <p:cNvPr id="5" name="Picture 4" descr="lightmyfire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038600"/>
            <a:ext cx="2590800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1752600"/>
            <a:ext cx="3352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Doors</a:t>
            </a:r>
          </a:p>
          <a:p>
            <a:endParaRPr lang="en-US" sz="2400" dirty="0" smtClean="0"/>
          </a:p>
          <a:p>
            <a:r>
              <a:rPr lang="en-US" sz="2400" dirty="0" smtClean="0"/>
              <a:t>“Light My Fire”</a:t>
            </a:r>
          </a:p>
          <a:p>
            <a:endParaRPr lang="en-US" sz="2400" dirty="0" smtClean="0"/>
          </a:p>
          <a:p>
            <a:r>
              <a:rPr lang="en-US" sz="2400" dirty="0" smtClean="0"/>
              <a:t>Released in 1967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Doors on the Ed Sullivan Show</a:t>
            </a:r>
            <a:endParaRPr lang="en-US" dirty="0"/>
          </a:p>
        </p:txBody>
      </p:sp>
      <p:pic>
        <p:nvPicPr>
          <p:cNvPr id="4" name="Content Placeholder 3" descr="lightmyfir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600200"/>
            <a:ext cx="6324600" cy="47373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1967: Summer of Love</a:t>
            </a:r>
            <a:endParaRPr lang="en-US" dirty="0"/>
          </a:p>
        </p:txBody>
      </p:sp>
      <p:pic>
        <p:nvPicPr>
          <p:cNvPr id="6" name="Content Placeholder 5" descr="haightashbu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71600"/>
            <a:ext cx="3560582" cy="2667000"/>
          </a:xfrm>
        </p:spPr>
      </p:pic>
      <p:pic>
        <p:nvPicPr>
          <p:cNvPr id="7" name="Picture 6" descr="goldeng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1295400"/>
            <a:ext cx="3653234" cy="2667000"/>
          </a:xfrm>
          <a:prstGeom prst="rect">
            <a:avLst/>
          </a:prstGeom>
        </p:spPr>
      </p:pic>
      <p:pic>
        <p:nvPicPr>
          <p:cNvPr id="8" name="Picture 7" descr="summeroflo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4044462"/>
            <a:ext cx="2438400" cy="2813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 of Love</a:t>
            </a:r>
            <a:endParaRPr lang="en-US" dirty="0"/>
          </a:p>
        </p:txBody>
      </p:sp>
      <p:pic>
        <p:nvPicPr>
          <p:cNvPr id="6" name="Content Placeholder 5" descr="summeroflove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447800"/>
            <a:ext cx="6068934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3674</TotalTime>
  <Words>671</Words>
  <Application>Microsoft Office PowerPoint</Application>
  <PresentationFormat>On-screen Show (4:3)</PresentationFormat>
  <Paragraphs>120</Paragraphs>
  <Slides>29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Slide 1</vt:lpstr>
      <vt:lpstr>Slide 2</vt:lpstr>
      <vt:lpstr>Song of the Day</vt:lpstr>
      <vt:lpstr>Shootings at Kent State University</vt:lpstr>
      <vt:lpstr>???</vt:lpstr>
      <vt:lpstr>Song of the Day</vt:lpstr>
      <vt:lpstr>The Doors on the Ed Sullivan Show</vt:lpstr>
      <vt:lpstr>1967: Summer of Love</vt:lpstr>
      <vt:lpstr>Summer of Love</vt:lpstr>
      <vt:lpstr>Summer of Love</vt:lpstr>
      <vt:lpstr>Summer of Love</vt:lpstr>
      <vt:lpstr>Summer of Love</vt:lpstr>
      <vt:lpstr>Summer of Love</vt:lpstr>
      <vt:lpstr>Cartman Disapproves</vt:lpstr>
      <vt:lpstr>Song of the Day</vt:lpstr>
      <vt:lpstr>Slide 16</vt:lpstr>
      <vt:lpstr>1966    </vt:lpstr>
      <vt:lpstr>21. Pentagon Papers Published</vt:lpstr>
      <vt:lpstr>22. Paris Peace Accords</vt:lpstr>
      <vt:lpstr>23. War Powers Act</vt:lpstr>
      <vt:lpstr>Question</vt:lpstr>
      <vt:lpstr>23. War Powers Act</vt:lpstr>
      <vt:lpstr>24. Fall of Saigon</vt:lpstr>
      <vt:lpstr>20. Carter Pardons Draft Dodgers</vt:lpstr>
      <vt:lpstr>Review Questions</vt:lpstr>
      <vt:lpstr>Timeline</vt:lpstr>
      <vt:lpstr>Timeline</vt:lpstr>
      <vt:lpstr>Timeline</vt:lpstr>
      <vt:lpstr>Timeline</vt:lpstr>
    </vt:vector>
  </TitlesOfParts>
  <Company>Hillsboro School Distreict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mahluma</dc:creator>
  <cp:lastModifiedBy>frenzelr</cp:lastModifiedBy>
  <cp:revision>343</cp:revision>
  <dcterms:created xsi:type="dcterms:W3CDTF">2012-04-26T16:09:34Z</dcterms:created>
  <dcterms:modified xsi:type="dcterms:W3CDTF">2012-05-01T22:31:45Z</dcterms:modified>
</cp:coreProperties>
</file>